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7" r:id="rId18"/>
    <p:sldId id="274" r:id="rId19"/>
    <p:sldId id="275" r:id="rId20"/>
    <p:sldId id="276"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1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068960"/>
            <a:ext cx="3960440" cy="1470025"/>
          </a:xfrm>
        </p:spPr>
        <p:txBody>
          <a:bodyPr>
            <a:normAutofit/>
          </a:bodyPr>
          <a:lstStyle>
            <a:lvl1pPr>
              <a:defRPr sz="3600">
                <a:solidFill>
                  <a:schemeClr val="bg2"/>
                </a:solidFill>
              </a:defRPr>
            </a:lvl1pPr>
          </a:lstStyle>
          <a:p>
            <a:r>
              <a:rPr lang="en-US" dirty="0" smtClean="0"/>
              <a:t>Click to edit Master title style</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t>1/04/2016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8567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t>1/04/2016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43658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t>1/04/2016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48192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29B672-2334-4B8C-B997-53E186C08393}" type="datetimeFigureOut">
              <a:rPr lang="en-AU" smtClean="0"/>
              <a:t>1/04/2016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56327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D229B672-2334-4B8C-B997-53E186C08393}" type="datetimeFigureOut">
              <a:rPr lang="en-AU" smtClean="0"/>
              <a:t>1/04/2016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299262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t>1/04/2016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15DDAA-0C72-4DD2-BB82-89E2AD24A875}" type="slidenum">
              <a:rPr lang="en-AU" smtClean="0"/>
              <a:t>‹#›</a:t>
            </a:fld>
            <a:endParaRPr lang="en-AU"/>
          </a:p>
        </p:txBody>
      </p:sp>
      <p:sp>
        <p:nvSpPr>
          <p:cNvPr id="6" name="Content Placeholder 2"/>
          <p:cNvSpPr>
            <a:spLocks noGrp="1"/>
          </p:cNvSpPr>
          <p:nvPr>
            <p:ph idx="1"/>
          </p:nvPr>
        </p:nvSpPr>
        <p:spPr>
          <a:xfrm>
            <a:off x="467544" y="1628800"/>
            <a:ext cx="4968552"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89634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39951" y="3507085"/>
            <a:ext cx="4354761" cy="1362075"/>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4139951" y="2006898"/>
            <a:ext cx="435476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229B672-2334-4B8C-B997-53E186C08393}" type="datetimeFigureOut">
              <a:rPr lang="en-AU" smtClean="0"/>
              <a:t>1/04/2016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4927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Content Placeholder 3"/>
          <p:cNvSpPr>
            <a:spLocks noGrp="1"/>
          </p:cNvSpPr>
          <p:nvPr>
            <p:ph sz="half" idx="2"/>
          </p:nvPr>
        </p:nvSpPr>
        <p:spPr>
          <a:xfrm>
            <a:off x="4139952" y="1600200"/>
            <a:ext cx="45468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229B672-2334-4B8C-B997-53E186C08393}" type="datetimeFigureOut">
              <a:rPr lang="en-AU" smtClean="0"/>
              <a:t>1/04/2016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65675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5" name="Text Placeholder 4"/>
          <p:cNvSpPr>
            <a:spLocks noGrp="1"/>
          </p:cNvSpPr>
          <p:nvPr>
            <p:ph type="body" sz="quarter" idx="3"/>
          </p:nvPr>
        </p:nvSpPr>
        <p:spPr>
          <a:xfrm>
            <a:off x="4139953" y="1535113"/>
            <a:ext cx="45468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9953" y="2174875"/>
            <a:ext cx="45468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229B672-2334-4B8C-B997-53E186C08393}" type="datetimeFigureOut">
              <a:rPr lang="en-AU" smtClean="0"/>
              <a:t>1/04/2016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06065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29B672-2334-4B8C-B997-53E186C08393}" type="datetimeFigureOut">
              <a:rPr lang="en-AU" smtClean="0"/>
              <a:t>1/04/2016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23126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9B672-2334-4B8C-B997-53E186C08393}" type="datetimeFigureOut">
              <a:rPr lang="en-AU" smtClean="0"/>
              <a:t>1/04/2016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33160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9B672-2334-4B8C-B997-53E186C08393}" type="datetimeFigureOut">
              <a:rPr lang="en-AU" smtClean="0"/>
              <a:t>1/04/2016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D15DDAA-0C72-4DD2-BB82-89E2AD24A875}" type="slidenum">
              <a:rPr lang="en-AU" smtClean="0"/>
              <a:t>‹#›</a:t>
            </a:fld>
            <a:endParaRPr lang="en-AU"/>
          </a:p>
        </p:txBody>
      </p:sp>
    </p:spTree>
    <p:extLst>
      <p:ext uri="{BB962C8B-B14F-4D97-AF65-F5344CB8AC3E}">
        <p14:creationId xmlns:p14="http://schemas.microsoft.com/office/powerpoint/2010/main" val="137612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67544" y="1600200"/>
            <a:ext cx="8219256"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9B672-2334-4B8C-B997-53E186C08393}" type="datetimeFigureOut">
              <a:rPr lang="en-AU" smtClean="0"/>
              <a:t>1/04/2016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5DDAA-0C72-4DD2-BB82-89E2AD24A875}" type="slidenum">
              <a:rPr lang="en-AU" smtClean="0"/>
              <a:t>‹#›</a:t>
            </a:fld>
            <a:endParaRPr lang="en-AU"/>
          </a:p>
        </p:txBody>
      </p:sp>
    </p:spTree>
    <p:extLst>
      <p:ext uri="{BB962C8B-B14F-4D97-AF65-F5344CB8AC3E}">
        <p14:creationId xmlns:p14="http://schemas.microsoft.com/office/powerpoint/2010/main" val="3817765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i="1"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i="1" kern="1200">
          <a:solidFill>
            <a:schemeClr val="bg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i="1" kern="1200">
          <a:solidFill>
            <a:schemeClr val="bg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i="1" kern="1200">
          <a:solidFill>
            <a:schemeClr val="bg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i="1" kern="120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572000" y="3068960"/>
            <a:ext cx="3960440" cy="1470025"/>
          </a:xfrm>
        </p:spPr>
        <p:txBody>
          <a:bodyPr/>
          <a:lstStyle/>
          <a:p>
            <a:r>
              <a:rPr lang="en-AU" dirty="0" smtClean="0">
                <a:solidFill>
                  <a:srgbClr val="701C00"/>
                </a:solidFill>
              </a:rPr>
              <a:t>Chapter 28</a:t>
            </a:r>
            <a:endParaRPr lang="en-AU" dirty="0">
              <a:solidFill>
                <a:srgbClr val="701C00"/>
              </a:solidFill>
            </a:endParaRPr>
          </a:p>
        </p:txBody>
      </p:sp>
    </p:spTree>
    <p:extLst>
      <p:ext uri="{BB962C8B-B14F-4D97-AF65-F5344CB8AC3E}">
        <p14:creationId xmlns:p14="http://schemas.microsoft.com/office/powerpoint/2010/main" val="3773816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67544" y="620688"/>
            <a:ext cx="8219256" cy="5505475"/>
          </a:xfrm>
        </p:spPr>
        <p:txBody>
          <a:bodyPr/>
          <a:lstStyle/>
          <a:p>
            <a:pPr marL="0" indent="0">
              <a:buNone/>
            </a:pPr>
            <a:endParaRPr lang="en-AU" i="0" dirty="0" smtClean="0"/>
          </a:p>
          <a:p>
            <a:pPr marL="0" indent="0">
              <a:buNone/>
            </a:pPr>
            <a:r>
              <a:rPr lang="en-AU" i="0" dirty="0" smtClean="0"/>
              <a:t>In Acts, people being filled with the Holy Spirit result in:</a:t>
            </a:r>
          </a:p>
          <a:p>
            <a:r>
              <a:rPr lang="en-AU" i="0" dirty="0" smtClean="0"/>
              <a:t>People speaking boldly about Jesus and</a:t>
            </a:r>
          </a:p>
          <a:p>
            <a:r>
              <a:rPr lang="en-AU" i="0" dirty="0" smtClean="0"/>
              <a:t>Miracles</a:t>
            </a:r>
            <a:endParaRPr lang="en-AU" i="0" dirty="0"/>
          </a:p>
        </p:txBody>
      </p:sp>
    </p:spTree>
    <p:extLst>
      <p:ext uri="{BB962C8B-B14F-4D97-AF65-F5344CB8AC3E}">
        <p14:creationId xmlns:p14="http://schemas.microsoft.com/office/powerpoint/2010/main" val="3156896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i="0" dirty="0" smtClean="0"/>
              <a:t>How do I give the Holy Spirit more room in my life?</a:t>
            </a:r>
          </a:p>
          <a:p>
            <a:pPr marL="0" indent="0">
              <a:buNone/>
            </a:pPr>
            <a:endParaRPr lang="en-AU" i="0" dirty="0" smtClean="0"/>
          </a:p>
          <a:p>
            <a:pPr marL="0" indent="0">
              <a:buNone/>
            </a:pPr>
            <a:r>
              <a:rPr lang="en-AU" i="0" dirty="0" smtClean="0"/>
              <a:t>How do I increase the capacity for the Holy Spirit in my life?</a:t>
            </a:r>
          </a:p>
          <a:p>
            <a:pPr marL="0" indent="0">
              <a:buNone/>
            </a:pPr>
            <a:endParaRPr lang="en-AU" dirty="0"/>
          </a:p>
        </p:txBody>
      </p:sp>
    </p:spTree>
    <p:extLst>
      <p:ext uri="{BB962C8B-B14F-4D97-AF65-F5344CB8AC3E}">
        <p14:creationId xmlns:p14="http://schemas.microsoft.com/office/powerpoint/2010/main" val="3934763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smtClean="0"/>
              <a:t>Acts 2:36</a:t>
            </a:r>
          </a:p>
          <a:p>
            <a:pPr marL="0" indent="0">
              <a:buNone/>
            </a:pPr>
            <a:r>
              <a:rPr lang="en-AU" dirty="0"/>
              <a:t>Therefore let all Israel be assured of this: God has made this Jesus, whom you crucified, both Lord and Messiah.”</a:t>
            </a:r>
          </a:p>
        </p:txBody>
      </p:sp>
    </p:spTree>
    <p:extLst>
      <p:ext uri="{BB962C8B-B14F-4D97-AF65-F5344CB8AC3E}">
        <p14:creationId xmlns:p14="http://schemas.microsoft.com/office/powerpoint/2010/main" val="4179358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67544" y="332656"/>
            <a:ext cx="8219256" cy="5793507"/>
          </a:xfrm>
        </p:spPr>
        <p:txBody>
          <a:bodyPr>
            <a:normAutofit fontScale="92500" lnSpcReduction="20000"/>
          </a:bodyPr>
          <a:lstStyle/>
          <a:p>
            <a:pPr marL="0" indent="0">
              <a:buNone/>
            </a:pPr>
            <a:r>
              <a:rPr lang="en-AU" dirty="0" smtClean="0"/>
              <a:t>Acts 2</a:t>
            </a:r>
          </a:p>
          <a:p>
            <a:pPr marL="0" indent="0">
              <a:buNone/>
            </a:pPr>
            <a:r>
              <a:rPr lang="en-AU" dirty="0" smtClean="0"/>
              <a:t>37 </a:t>
            </a:r>
            <a:r>
              <a:rPr lang="en-AU" dirty="0"/>
              <a:t>When the people heard this, they were cut to the heart and said to Peter and the other apostles, “Brothers, what shall we do?”</a:t>
            </a:r>
          </a:p>
          <a:p>
            <a:pPr marL="0" indent="0">
              <a:buNone/>
            </a:pPr>
            <a:r>
              <a:rPr lang="en-AU" dirty="0"/>
              <a:t>38 Peter replied, “Repent and be baptized, every one of you, in the name of Jesus Christ for the forgiveness of your sins. And you will receive the gift of the Holy Spirit. 39 The promise is for you and your children and for all who are far off—for all whom the Lord our God will call.”</a:t>
            </a:r>
          </a:p>
          <a:p>
            <a:pPr marL="0" indent="0">
              <a:buNone/>
            </a:pPr>
            <a:r>
              <a:rPr lang="en-AU" dirty="0"/>
              <a:t>40 With many other words he warned them; and he pleaded with them, “Save yourselves from this corrupt generation.” 41 Those who accepted his message were baptized, and about three thousand were added to their number that day</a:t>
            </a:r>
          </a:p>
          <a:p>
            <a:pPr marL="0" indent="0">
              <a:buNone/>
            </a:pPr>
            <a:endParaRPr lang="en-AU" dirty="0"/>
          </a:p>
        </p:txBody>
      </p:sp>
    </p:spTree>
    <p:extLst>
      <p:ext uri="{BB962C8B-B14F-4D97-AF65-F5344CB8AC3E}">
        <p14:creationId xmlns:p14="http://schemas.microsoft.com/office/powerpoint/2010/main" val="3030039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67544" y="404664"/>
            <a:ext cx="8219256" cy="5721499"/>
          </a:xfrm>
        </p:spPr>
        <p:txBody>
          <a:bodyPr>
            <a:normAutofit fontScale="92500"/>
          </a:bodyPr>
          <a:lstStyle/>
          <a:p>
            <a:pPr marL="0" indent="0">
              <a:buNone/>
            </a:pPr>
            <a:r>
              <a:rPr lang="en-AU" dirty="0"/>
              <a:t>Acts </a:t>
            </a:r>
            <a:r>
              <a:rPr lang="en-AU" dirty="0" smtClean="0"/>
              <a:t>2</a:t>
            </a:r>
            <a:endParaRPr lang="en-AU" dirty="0"/>
          </a:p>
          <a:p>
            <a:pPr marL="0" indent="0">
              <a:buNone/>
            </a:pPr>
            <a:r>
              <a:rPr lang="en-AU" dirty="0"/>
              <a:t>42 They devoted themselves to the apostles’ teaching and to fellowship, to the breaking of bread and to prayer. 43 Everyone was filled with awe at the many wonders and signs performed by the apostles. 44 All the believers were together and had everything in common. 45 They sold property and possessions to give to anyone who had need. 46 Every day they continued to meet together in the temple courts. They broke bread in their homes and ate together with glad and sincere hearts, 47 praising God and enjoying the </a:t>
            </a:r>
            <a:r>
              <a:rPr lang="en-AU" dirty="0" err="1"/>
              <a:t>favor</a:t>
            </a:r>
            <a:r>
              <a:rPr lang="en-AU" dirty="0"/>
              <a:t> of all the people. And the Lord added to their number daily those who were being saved.</a:t>
            </a:r>
          </a:p>
          <a:p>
            <a:pPr marL="0" indent="0">
              <a:buNone/>
            </a:pPr>
            <a:endParaRPr lang="en-AU" dirty="0"/>
          </a:p>
        </p:txBody>
      </p:sp>
    </p:spTree>
    <p:extLst>
      <p:ext uri="{BB962C8B-B14F-4D97-AF65-F5344CB8AC3E}">
        <p14:creationId xmlns:p14="http://schemas.microsoft.com/office/powerpoint/2010/main" val="2817705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i="0" dirty="0"/>
              <a:t>The massive, diverse, multi-cultural crowd of 3000 plus believers becomes the unified community—the </a:t>
            </a:r>
            <a:r>
              <a:rPr lang="en-AU" i="0" dirty="0" smtClean="0"/>
              <a:t>church; living in unity by the presence and power of the Holy Spirit</a:t>
            </a:r>
            <a:endParaRPr lang="en-AU" i="0" dirty="0"/>
          </a:p>
        </p:txBody>
      </p:sp>
    </p:spTree>
    <p:extLst>
      <p:ext uri="{BB962C8B-B14F-4D97-AF65-F5344CB8AC3E}">
        <p14:creationId xmlns:p14="http://schemas.microsoft.com/office/powerpoint/2010/main" val="1799122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pPr marL="0" indent="0">
              <a:buNone/>
            </a:pPr>
            <a:r>
              <a:rPr lang="en-AU" i="0" dirty="0" smtClean="0"/>
              <a:t>Miracles continue through Acts, many people believe the Good News and the persecution continues to increase.</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1542233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i="0" dirty="0"/>
              <a:t>Stephen, one of the first deacons, full of the Holy Spirit, full of faith and wisdom…a man full of God’s grace and power, performed great wonders and signs among the people.</a:t>
            </a:r>
          </a:p>
          <a:p>
            <a:endParaRPr lang="en-AU" dirty="0"/>
          </a:p>
        </p:txBody>
      </p:sp>
    </p:spTree>
    <p:extLst>
      <p:ext uri="{BB962C8B-B14F-4D97-AF65-F5344CB8AC3E}">
        <p14:creationId xmlns:p14="http://schemas.microsoft.com/office/powerpoint/2010/main" val="2854025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lnSpcReduction="10000"/>
          </a:bodyPr>
          <a:lstStyle/>
          <a:p>
            <a:pPr marL="0" indent="0">
              <a:buNone/>
            </a:pPr>
            <a:r>
              <a:rPr lang="en-AU" dirty="0" smtClean="0"/>
              <a:t>Acts 8</a:t>
            </a:r>
          </a:p>
          <a:p>
            <a:pPr marL="0" indent="0">
              <a:buNone/>
            </a:pPr>
            <a:r>
              <a:rPr lang="en-AU" dirty="0" smtClean="0"/>
              <a:t>1On </a:t>
            </a:r>
            <a:r>
              <a:rPr lang="en-AU" dirty="0"/>
              <a:t>that day a great persecution broke out against the church in Jerusalem, and all except the apostles were scattered throughout Judea and Samaria. 2 Godly men buried Stephen and mourned deeply for him. 3 But Saul began to destroy the church. Going from house to house, he dragged off both men and women and put them in prison.  4 Those who had been scattered preached the word wherever they went.</a:t>
            </a:r>
          </a:p>
        </p:txBody>
      </p:sp>
    </p:spTree>
    <p:extLst>
      <p:ext uri="{BB962C8B-B14F-4D97-AF65-F5344CB8AC3E}">
        <p14:creationId xmlns:p14="http://schemas.microsoft.com/office/powerpoint/2010/main" val="3247735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67544" y="620688"/>
            <a:ext cx="8219256" cy="5505475"/>
          </a:xfrm>
        </p:spPr>
        <p:txBody>
          <a:bodyPr/>
          <a:lstStyle/>
          <a:p>
            <a:pPr marL="0" indent="0">
              <a:buNone/>
            </a:pPr>
            <a:r>
              <a:rPr lang="en-AU" dirty="0" smtClean="0"/>
              <a:t>Acts 8</a:t>
            </a:r>
          </a:p>
          <a:p>
            <a:pPr marL="0" indent="0">
              <a:buNone/>
            </a:pPr>
            <a:r>
              <a:rPr lang="en-AU" dirty="0" smtClean="0"/>
              <a:t>5 </a:t>
            </a:r>
            <a:r>
              <a:rPr lang="en-AU" dirty="0"/>
              <a:t>Philip went down to a city in Samaria and proclaimed the Messiah there. 6 When the crowds heard Philip and saw the signs he performed, they all paid close attention to what he said. 7 For with shrieks, evil spirits came out of many, and many who were </a:t>
            </a:r>
            <a:r>
              <a:rPr lang="en-AU" dirty="0" err="1"/>
              <a:t>paralyzed</a:t>
            </a:r>
            <a:r>
              <a:rPr lang="en-AU" dirty="0"/>
              <a:t> or lame were healed. 8 So there was great joy in that city</a:t>
            </a:r>
          </a:p>
        </p:txBody>
      </p:sp>
    </p:spTree>
    <p:extLst>
      <p:ext uri="{BB962C8B-B14F-4D97-AF65-F5344CB8AC3E}">
        <p14:creationId xmlns:p14="http://schemas.microsoft.com/office/powerpoint/2010/main" val="2959158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sz="4000" dirty="0" smtClean="0"/>
              <a:t>New Beginnings</a:t>
            </a:r>
            <a:endParaRPr lang="en-AU" sz="4000" dirty="0"/>
          </a:p>
        </p:txBody>
      </p:sp>
    </p:spTree>
    <p:extLst>
      <p:ext uri="{BB962C8B-B14F-4D97-AF65-F5344CB8AC3E}">
        <p14:creationId xmlns:p14="http://schemas.microsoft.com/office/powerpoint/2010/main" val="4091893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smtClean="0"/>
              <a:t>Acts 9</a:t>
            </a:r>
          </a:p>
          <a:p>
            <a:pPr marL="0" indent="0">
              <a:buNone/>
            </a:pPr>
            <a:r>
              <a:rPr lang="en-AU" dirty="0" smtClean="0"/>
              <a:t>1 Meanwhile</a:t>
            </a:r>
            <a:r>
              <a:rPr lang="en-AU" dirty="0"/>
              <a:t>, Saul was still breathing out murderous threats against the Lord’s disciples</a:t>
            </a:r>
            <a:r>
              <a:rPr lang="en-AU" dirty="0" smtClean="0"/>
              <a:t>.</a:t>
            </a:r>
          </a:p>
          <a:p>
            <a:pPr marL="0" indent="0">
              <a:buNone/>
            </a:pPr>
            <a:endParaRPr lang="en-AU" dirty="0"/>
          </a:p>
          <a:p>
            <a:pPr marL="0" indent="0">
              <a:buNone/>
            </a:pPr>
            <a:r>
              <a:rPr lang="en-AU" i="0" dirty="0"/>
              <a:t>S</a:t>
            </a:r>
            <a:r>
              <a:rPr lang="en-AU" i="0" dirty="0" smtClean="0"/>
              <a:t>aul gets amazingly converted. There is hope for anyone.</a:t>
            </a:r>
            <a:endParaRPr lang="en-AU" i="0" dirty="0"/>
          </a:p>
        </p:txBody>
      </p:sp>
    </p:spTree>
    <p:extLst>
      <p:ext uri="{BB962C8B-B14F-4D97-AF65-F5344CB8AC3E}">
        <p14:creationId xmlns:p14="http://schemas.microsoft.com/office/powerpoint/2010/main" val="4139456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smtClean="0"/>
              <a:t>Your response</a:t>
            </a:r>
            <a:endParaRPr lang="en-AU" dirty="0"/>
          </a:p>
        </p:txBody>
      </p:sp>
    </p:spTree>
    <p:extLst>
      <p:ext uri="{BB962C8B-B14F-4D97-AF65-F5344CB8AC3E}">
        <p14:creationId xmlns:p14="http://schemas.microsoft.com/office/powerpoint/2010/main" val="609453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smtClean="0"/>
              <a:t>God’s passion and purpose is that we join His family.</a:t>
            </a:r>
            <a:endParaRPr lang="en-AU" dirty="0"/>
          </a:p>
        </p:txBody>
      </p:sp>
    </p:spTree>
    <p:extLst>
      <p:ext uri="{BB962C8B-B14F-4D97-AF65-F5344CB8AC3E}">
        <p14:creationId xmlns:p14="http://schemas.microsoft.com/office/powerpoint/2010/main" val="4007587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a:t>Acts 1:1 </a:t>
            </a:r>
            <a:endParaRPr lang="en-AU" dirty="0" smtClean="0"/>
          </a:p>
          <a:p>
            <a:pPr marL="0" indent="0">
              <a:buNone/>
            </a:pPr>
            <a:r>
              <a:rPr lang="en-AU" dirty="0" smtClean="0"/>
              <a:t>In </a:t>
            </a:r>
            <a:r>
              <a:rPr lang="en-AU" dirty="0"/>
              <a:t>my former book, </a:t>
            </a:r>
            <a:r>
              <a:rPr lang="en-AU" dirty="0" err="1"/>
              <a:t>Theophilus</a:t>
            </a:r>
            <a:r>
              <a:rPr lang="en-AU" dirty="0"/>
              <a:t>, I wrote about all that Jesus </a:t>
            </a:r>
            <a:r>
              <a:rPr lang="en-AU" b="1" dirty="0"/>
              <a:t>began</a:t>
            </a:r>
            <a:r>
              <a:rPr lang="en-AU" dirty="0"/>
              <a:t> to do and to teach</a:t>
            </a:r>
          </a:p>
        </p:txBody>
      </p:sp>
    </p:spTree>
    <p:extLst>
      <p:ext uri="{BB962C8B-B14F-4D97-AF65-F5344CB8AC3E}">
        <p14:creationId xmlns:p14="http://schemas.microsoft.com/office/powerpoint/2010/main" val="3128111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i="0" dirty="0" smtClean="0"/>
              <a:t>The book of Acts is really the Acts of the Holy Spirit</a:t>
            </a:r>
            <a:endParaRPr lang="en-AU" i="0" dirty="0"/>
          </a:p>
        </p:txBody>
      </p:sp>
    </p:spTree>
    <p:extLst>
      <p:ext uri="{BB962C8B-B14F-4D97-AF65-F5344CB8AC3E}">
        <p14:creationId xmlns:p14="http://schemas.microsoft.com/office/powerpoint/2010/main" val="3303200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i="0" dirty="0" smtClean="0"/>
              <a:t>Key </a:t>
            </a:r>
            <a:r>
              <a:rPr lang="en-AU" i="0" dirty="0"/>
              <a:t>verse in </a:t>
            </a:r>
            <a:r>
              <a:rPr lang="en-AU" i="0" dirty="0" smtClean="0"/>
              <a:t>Acts</a:t>
            </a:r>
          </a:p>
          <a:p>
            <a:pPr marL="0" indent="0">
              <a:buNone/>
            </a:pPr>
            <a:r>
              <a:rPr lang="en-AU" dirty="0" smtClean="0"/>
              <a:t>Acts </a:t>
            </a:r>
            <a:r>
              <a:rPr lang="en-AU" dirty="0"/>
              <a:t>1:8 </a:t>
            </a:r>
            <a:r>
              <a:rPr lang="en-AU" dirty="0" smtClean="0"/>
              <a:t>But </a:t>
            </a:r>
            <a:r>
              <a:rPr lang="en-AU" dirty="0"/>
              <a:t>you will receive power when the Holy Spirit comes on you; and you will be my witnesses in Jerusalem, and in all Judea and Samaria, and to the ends of the earth.”</a:t>
            </a:r>
          </a:p>
        </p:txBody>
      </p:sp>
    </p:spTree>
    <p:extLst>
      <p:ext uri="{BB962C8B-B14F-4D97-AF65-F5344CB8AC3E}">
        <p14:creationId xmlns:p14="http://schemas.microsoft.com/office/powerpoint/2010/main" val="2873245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67544" y="476672"/>
            <a:ext cx="8219256" cy="5649491"/>
          </a:xfrm>
        </p:spPr>
        <p:txBody>
          <a:bodyPr>
            <a:normAutofit/>
          </a:bodyPr>
          <a:lstStyle/>
          <a:p>
            <a:pPr marL="0" indent="0">
              <a:buNone/>
            </a:pPr>
            <a:r>
              <a:rPr lang="en-AU" dirty="0"/>
              <a:t>Acts 2:1-4</a:t>
            </a:r>
          </a:p>
          <a:p>
            <a:pPr marL="0" indent="0">
              <a:buNone/>
            </a:pPr>
            <a:r>
              <a:rPr lang="en-AU" dirty="0"/>
              <a:t>When the day of Pentecost came, they were all together in one place. 2 Suddenly a sound like the blowing of a violent wind came from heaven and filled the whole house where they were sitting. 3 They saw what seemed to be tongues of fire that separated and came to rest on each of them. 4 All of them were filled with the Holy Spirit and began to speak in other tongues as the Spirit enabled them.</a:t>
            </a:r>
          </a:p>
          <a:p>
            <a:endParaRPr lang="en-AU" dirty="0"/>
          </a:p>
        </p:txBody>
      </p:sp>
    </p:spTree>
    <p:extLst>
      <p:ext uri="{BB962C8B-B14F-4D97-AF65-F5344CB8AC3E}">
        <p14:creationId xmlns:p14="http://schemas.microsoft.com/office/powerpoint/2010/main" val="2979499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smtClean="0"/>
              <a:t>Acts 2 </a:t>
            </a:r>
          </a:p>
          <a:p>
            <a:pPr marL="0" indent="0">
              <a:buNone/>
            </a:pPr>
            <a:r>
              <a:rPr lang="en-AU" dirty="0" smtClean="0"/>
              <a:t>5 Now </a:t>
            </a:r>
            <a:r>
              <a:rPr lang="en-AU" dirty="0"/>
              <a:t>there were staying in Jerusalem God-fearing Jews from every nation under heaven. 6 When they heard this sound, a crowd came together in bewilderment, because each one heard their own language being spoken. 7 Utterly amazed, they asked: “Aren’t all these who are speaking Galileans? 8 Then how is it that each of us hears them in our native language? </a:t>
            </a:r>
          </a:p>
        </p:txBody>
      </p:sp>
    </p:spTree>
    <p:extLst>
      <p:ext uri="{BB962C8B-B14F-4D97-AF65-F5344CB8AC3E}">
        <p14:creationId xmlns:p14="http://schemas.microsoft.com/office/powerpoint/2010/main" val="671980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smtClean="0"/>
              <a:t>9 </a:t>
            </a:r>
            <a:r>
              <a:rPr lang="en-AU" dirty="0" err="1"/>
              <a:t>Parthians</a:t>
            </a:r>
            <a:r>
              <a:rPr lang="en-AU" dirty="0"/>
              <a:t>, Medes and </a:t>
            </a:r>
            <a:r>
              <a:rPr lang="en-AU" dirty="0" err="1"/>
              <a:t>Elamites</a:t>
            </a:r>
            <a:r>
              <a:rPr lang="en-AU" dirty="0"/>
              <a:t>; residents of Mesopotamia, Judea and Cappadocia, Pontus and Asia,10 Phrygia and </a:t>
            </a:r>
            <a:r>
              <a:rPr lang="en-AU" dirty="0" err="1"/>
              <a:t>Pamphylia</a:t>
            </a:r>
            <a:r>
              <a:rPr lang="en-AU" dirty="0"/>
              <a:t>, Egypt and the parts of Libya near Cyrene; visitors from Rome 11 (both Jews and converts to Judaism); Cretans and Arabs—we hear them declaring the wonders of God in our own tongues!” 12 Amazed and perplexed, they asked one another, “What does this mean?”</a:t>
            </a:r>
          </a:p>
        </p:txBody>
      </p:sp>
    </p:spTree>
    <p:extLst>
      <p:ext uri="{BB962C8B-B14F-4D97-AF65-F5344CB8AC3E}">
        <p14:creationId xmlns:p14="http://schemas.microsoft.com/office/powerpoint/2010/main" val="518081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 Story">
      <a:majorFont>
        <a:latin typeface="Goudy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920</Words>
  <Application>Microsoft Office PowerPoint</Application>
  <PresentationFormat>On-screen Show (4:3)</PresentationFormat>
  <Paragraphs>40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Chapter 28</vt:lpstr>
      <vt:lpstr>New Beginnings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Matt Sonsee</cp:lastModifiedBy>
  <cp:revision>51</cp:revision>
  <dcterms:created xsi:type="dcterms:W3CDTF">2015-05-04T08:43:21Z</dcterms:created>
  <dcterms:modified xsi:type="dcterms:W3CDTF">2016-04-01T02:43:59Z</dcterms:modified>
</cp:coreProperties>
</file>